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1"/>
  </p:sldMasterIdLst>
  <p:sldIdLst>
    <p:sldId id="256" r:id="rId2"/>
    <p:sldId id="259" r:id="rId3"/>
    <p:sldId id="260" r:id="rId4"/>
    <p:sldId id="266" r:id="rId5"/>
    <p:sldId id="269" r:id="rId6"/>
    <p:sldId id="267" r:id="rId7"/>
    <p:sldId id="264" r:id="rId8"/>
    <p:sldId id="265" r:id="rId9"/>
    <p:sldId id="262" r:id="rId10"/>
    <p:sldId id="268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7D88E4-719A-4A99-9FBE-123E9F3CDF49}" v="316" dt="2022-04-16T19:19:19.207"/>
    <p1510:client id="{40CAB086-C6C9-4EA3-A4E6-A1EE4CF9E663}" v="2" dt="2022-04-16T19:40:01.844"/>
    <p1510:client id="{B4AF85C4-531C-450E-9748-8C2AD38223FC}" v="189" dt="2022-04-16T19:37:31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2B6648-7878-4E0F-AAEB-5B01702874CD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1B84614-2DBC-41D9-B966-28748B3B4C24}">
      <dgm:prSet/>
      <dgm:spPr/>
      <dgm:t>
        <a:bodyPr/>
        <a:lstStyle/>
        <a:p>
          <a:r>
            <a:rPr lang="bg-BG" b="0" dirty="0"/>
            <a:t>шаси</a:t>
          </a:r>
          <a:endParaRPr lang="en-US" dirty="0"/>
        </a:p>
      </dgm:t>
    </dgm:pt>
    <dgm:pt modelId="{F7589611-740F-4759-A8B7-DDD8B73AECD1}" type="parTrans" cxnId="{E2A425A0-65A4-4871-B8CC-FF8393B389BA}">
      <dgm:prSet/>
      <dgm:spPr/>
      <dgm:t>
        <a:bodyPr/>
        <a:lstStyle/>
        <a:p>
          <a:endParaRPr lang="en-US"/>
        </a:p>
      </dgm:t>
    </dgm:pt>
    <dgm:pt modelId="{6E575ED7-F61A-4B76-B8CB-CFABA60AE5C0}" type="sibTrans" cxnId="{E2A425A0-65A4-4871-B8CC-FF8393B389BA}">
      <dgm:prSet/>
      <dgm:spPr/>
      <dgm:t>
        <a:bodyPr/>
        <a:lstStyle/>
        <a:p>
          <a:endParaRPr lang="en-US"/>
        </a:p>
      </dgm:t>
    </dgm:pt>
    <dgm:pt modelId="{EC3B1E34-23E3-4807-97D2-C4697D562C47}">
      <dgm:prSet/>
      <dgm:spPr/>
      <dgm:t>
        <a:bodyPr/>
        <a:lstStyle/>
        <a:p>
          <a:r>
            <a:rPr lang="bg-BG" b="0" dirty="0"/>
            <a:t>9 </a:t>
          </a:r>
          <a:r>
            <a:rPr lang="bg-BG" b="0" dirty="0" err="1"/>
            <a:t>волтажна</a:t>
          </a:r>
          <a:r>
            <a:rPr lang="bg-BG" b="0" dirty="0"/>
            <a:t> батерия</a:t>
          </a:r>
          <a:endParaRPr lang="en-US" dirty="0"/>
        </a:p>
      </dgm:t>
    </dgm:pt>
    <dgm:pt modelId="{A5F6BADE-D7AF-4DB8-A2EE-EB76EA27A505}" type="parTrans" cxnId="{DBA05D19-EA42-4C92-802B-A51218645FBC}">
      <dgm:prSet/>
      <dgm:spPr/>
      <dgm:t>
        <a:bodyPr/>
        <a:lstStyle/>
        <a:p>
          <a:endParaRPr lang="en-US"/>
        </a:p>
      </dgm:t>
    </dgm:pt>
    <dgm:pt modelId="{4EF7D742-A153-4105-AEDD-523772B82BE6}" type="sibTrans" cxnId="{DBA05D19-EA42-4C92-802B-A51218645FBC}">
      <dgm:prSet/>
      <dgm:spPr/>
      <dgm:t>
        <a:bodyPr/>
        <a:lstStyle/>
        <a:p>
          <a:endParaRPr lang="en-US"/>
        </a:p>
      </dgm:t>
    </dgm:pt>
    <dgm:pt modelId="{ECECF135-CE23-4432-9288-2699D7E9FDAE}">
      <dgm:prSet/>
      <dgm:spPr/>
      <dgm:t>
        <a:bodyPr/>
        <a:lstStyle/>
        <a:p>
          <a:r>
            <a:rPr lang="bg-BG" b="0" dirty="0"/>
            <a:t>2 </a:t>
          </a:r>
          <a:r>
            <a:rPr lang="bg-BG" b="0" dirty="0" err="1"/>
            <a:t>правотокови</a:t>
          </a:r>
          <a:r>
            <a:rPr lang="bg-BG" b="0" dirty="0"/>
            <a:t> двигателя</a:t>
          </a:r>
          <a:endParaRPr lang="en-US" dirty="0"/>
        </a:p>
      </dgm:t>
    </dgm:pt>
    <dgm:pt modelId="{4AC7A954-559F-4E83-B5EC-0E6958FF9E97}" type="parTrans" cxnId="{2CAFC296-8B23-44B6-82CA-B577E629AAB7}">
      <dgm:prSet/>
      <dgm:spPr/>
      <dgm:t>
        <a:bodyPr/>
        <a:lstStyle/>
        <a:p>
          <a:endParaRPr lang="en-US"/>
        </a:p>
      </dgm:t>
    </dgm:pt>
    <dgm:pt modelId="{6F66370C-B77B-4E67-BB50-13154DC40FDC}" type="sibTrans" cxnId="{2CAFC296-8B23-44B6-82CA-B577E629AAB7}">
      <dgm:prSet/>
      <dgm:spPr/>
      <dgm:t>
        <a:bodyPr/>
        <a:lstStyle/>
        <a:p>
          <a:endParaRPr lang="en-US"/>
        </a:p>
      </dgm:t>
    </dgm:pt>
    <dgm:pt modelId="{D1DDA7CB-A2A6-45CB-A325-460C54D108E1}">
      <dgm:prSet/>
      <dgm:spPr/>
      <dgm:t>
        <a:bodyPr/>
        <a:lstStyle/>
        <a:p>
          <a:r>
            <a:rPr lang="bg-BG" b="0" dirty="0"/>
            <a:t>HC-05 </a:t>
          </a:r>
          <a:r>
            <a:rPr lang="bg-BG" b="0" dirty="0" err="1"/>
            <a:t>Bluetooth</a:t>
          </a:r>
          <a:r>
            <a:rPr lang="bg-BG" b="0" dirty="0"/>
            <a:t> </a:t>
          </a:r>
          <a:r>
            <a:rPr lang="bg-BG" b="0" dirty="0" err="1"/>
            <a:t>Module</a:t>
          </a:r>
          <a:endParaRPr lang="en-US" dirty="0" err="1"/>
        </a:p>
      </dgm:t>
    </dgm:pt>
    <dgm:pt modelId="{34235A02-7FEE-465A-B7AF-486ADD7B6BB8}" type="parTrans" cxnId="{CE8A0E16-019C-4D46-A919-B7FD69B2882E}">
      <dgm:prSet/>
      <dgm:spPr/>
      <dgm:t>
        <a:bodyPr/>
        <a:lstStyle/>
        <a:p>
          <a:endParaRPr lang="en-US"/>
        </a:p>
      </dgm:t>
    </dgm:pt>
    <dgm:pt modelId="{0A068B1C-B004-40DA-BA18-F62A7D12E18B}" type="sibTrans" cxnId="{CE8A0E16-019C-4D46-A919-B7FD69B2882E}">
      <dgm:prSet/>
      <dgm:spPr/>
      <dgm:t>
        <a:bodyPr/>
        <a:lstStyle/>
        <a:p>
          <a:endParaRPr lang="en-US"/>
        </a:p>
      </dgm:t>
    </dgm:pt>
    <dgm:pt modelId="{58AEB25A-3600-4662-A7C8-231D3A95E7FC}">
      <dgm:prSet/>
      <dgm:spPr/>
      <dgm:t>
        <a:bodyPr/>
        <a:lstStyle/>
        <a:p>
          <a:r>
            <a:rPr lang="en-US" b="0" dirty="0"/>
            <a:t>Arduino UNO</a:t>
          </a:r>
          <a:endParaRPr lang="en-US" dirty="0"/>
        </a:p>
      </dgm:t>
    </dgm:pt>
    <dgm:pt modelId="{F1CC1D02-4B54-42A6-BC28-9F6EE11E2322}" type="parTrans" cxnId="{AC649C8C-5975-4AE6-AAF3-8872D668B23C}">
      <dgm:prSet/>
      <dgm:spPr/>
      <dgm:t>
        <a:bodyPr/>
        <a:lstStyle/>
        <a:p>
          <a:endParaRPr lang="en-US"/>
        </a:p>
      </dgm:t>
    </dgm:pt>
    <dgm:pt modelId="{33EEA6F9-7F35-4AB6-9181-4DCD40C8A1F9}" type="sibTrans" cxnId="{AC649C8C-5975-4AE6-AAF3-8872D668B23C}">
      <dgm:prSet/>
      <dgm:spPr/>
      <dgm:t>
        <a:bodyPr/>
        <a:lstStyle/>
        <a:p>
          <a:endParaRPr lang="en-US"/>
        </a:p>
      </dgm:t>
    </dgm:pt>
    <dgm:pt modelId="{401BDC23-5AAD-466C-B585-4BD2483291AA}">
      <dgm:prSet/>
      <dgm:spPr/>
      <dgm:t>
        <a:bodyPr/>
        <a:lstStyle/>
        <a:p>
          <a:r>
            <a:rPr lang="en-US" b="0" dirty="0"/>
            <a:t>jumpers</a:t>
          </a:r>
          <a:endParaRPr lang="en-US" dirty="0"/>
        </a:p>
      </dgm:t>
    </dgm:pt>
    <dgm:pt modelId="{1A11A898-8ADE-4819-B66D-54B1B1D613F2}" type="parTrans" cxnId="{C9639BE5-236B-4B50-A75B-4497436F3D24}">
      <dgm:prSet/>
      <dgm:spPr/>
      <dgm:t>
        <a:bodyPr/>
        <a:lstStyle/>
        <a:p>
          <a:endParaRPr lang="en-US"/>
        </a:p>
      </dgm:t>
    </dgm:pt>
    <dgm:pt modelId="{372962EB-06C6-476B-BBA9-EBB3DB38485E}" type="sibTrans" cxnId="{C9639BE5-236B-4B50-A75B-4497436F3D24}">
      <dgm:prSet/>
      <dgm:spPr/>
      <dgm:t>
        <a:bodyPr/>
        <a:lstStyle/>
        <a:p>
          <a:endParaRPr lang="en-US"/>
        </a:p>
      </dgm:t>
    </dgm:pt>
    <dgm:pt modelId="{9F294396-42ED-4B30-BC8D-85EA1069D21D}">
      <dgm:prSet/>
      <dgm:spPr/>
      <dgm:t>
        <a:bodyPr/>
        <a:lstStyle/>
        <a:p>
          <a:r>
            <a:rPr lang="en-US" b="0" dirty="0"/>
            <a:t>breadboard</a:t>
          </a:r>
          <a:endParaRPr lang="en-US" dirty="0"/>
        </a:p>
      </dgm:t>
    </dgm:pt>
    <dgm:pt modelId="{F338B511-AE93-4D6C-B96B-0ABFC02236A7}" type="parTrans" cxnId="{DFB309CA-CA6E-42BA-8E8E-DA2B327BFFB4}">
      <dgm:prSet/>
      <dgm:spPr/>
      <dgm:t>
        <a:bodyPr/>
        <a:lstStyle/>
        <a:p>
          <a:endParaRPr lang="en-US"/>
        </a:p>
      </dgm:t>
    </dgm:pt>
    <dgm:pt modelId="{B42EF564-7CF7-400D-980F-EDC86D66E59D}" type="sibTrans" cxnId="{DFB309CA-CA6E-42BA-8E8E-DA2B327BFFB4}">
      <dgm:prSet/>
      <dgm:spPr/>
      <dgm:t>
        <a:bodyPr/>
        <a:lstStyle/>
        <a:p>
          <a:endParaRPr lang="en-US"/>
        </a:p>
      </dgm:t>
    </dgm:pt>
    <dgm:pt modelId="{E7AA1C14-EBD0-424F-A44D-EE10D7A45F2F}">
      <dgm:prSet/>
      <dgm:spPr/>
      <dgm:t>
        <a:bodyPr/>
        <a:lstStyle/>
        <a:p>
          <a:r>
            <a:rPr lang="en-US" b="0" dirty="0"/>
            <a:t>micro USB </a:t>
          </a:r>
          <a:r>
            <a:rPr lang="en-US" b="0" dirty="0">
              <a:latin typeface="Meiryo"/>
            </a:rPr>
            <a:t>cable</a:t>
          </a:r>
          <a:endParaRPr lang="en-US" dirty="0"/>
        </a:p>
      </dgm:t>
    </dgm:pt>
    <dgm:pt modelId="{661DFE6E-B3A5-406A-B096-3DD9625CDCFC}" type="parTrans" cxnId="{8A4230E6-3372-4490-96C1-065109A34BD8}">
      <dgm:prSet/>
      <dgm:spPr/>
      <dgm:t>
        <a:bodyPr/>
        <a:lstStyle/>
        <a:p>
          <a:endParaRPr lang="en-US"/>
        </a:p>
      </dgm:t>
    </dgm:pt>
    <dgm:pt modelId="{570CC500-00A9-4433-880B-777D1E5B3794}" type="sibTrans" cxnId="{8A4230E6-3372-4490-96C1-065109A34BD8}">
      <dgm:prSet/>
      <dgm:spPr/>
      <dgm:t>
        <a:bodyPr/>
        <a:lstStyle/>
        <a:p>
          <a:endParaRPr lang="en-US"/>
        </a:p>
      </dgm:t>
    </dgm:pt>
    <dgm:pt modelId="{EE7ACBDF-429E-4023-9FAC-3995AD328327}">
      <dgm:prSet/>
      <dgm:spPr/>
      <dgm:t>
        <a:bodyPr/>
        <a:lstStyle/>
        <a:p>
          <a:r>
            <a:rPr lang="bg-BG" b="0" dirty="0"/>
            <a:t>Ултразвуков сензор </a:t>
          </a:r>
          <a:r>
            <a:rPr lang="en-US" b="0" dirty="0"/>
            <a:t>Arduino Clone HC-SR04</a:t>
          </a:r>
          <a:endParaRPr lang="en-US" dirty="0"/>
        </a:p>
      </dgm:t>
    </dgm:pt>
    <dgm:pt modelId="{B1F250AF-EC52-4F51-A2A6-433657DB755D}" type="parTrans" cxnId="{CC03E806-783A-4064-A726-214966C23EDF}">
      <dgm:prSet/>
      <dgm:spPr/>
      <dgm:t>
        <a:bodyPr/>
        <a:lstStyle/>
        <a:p>
          <a:endParaRPr lang="en-US"/>
        </a:p>
      </dgm:t>
    </dgm:pt>
    <dgm:pt modelId="{249A2A85-CE38-4AE3-95F4-9681F2523896}" type="sibTrans" cxnId="{CC03E806-783A-4064-A726-214966C23EDF}">
      <dgm:prSet/>
      <dgm:spPr/>
      <dgm:t>
        <a:bodyPr/>
        <a:lstStyle/>
        <a:p>
          <a:endParaRPr lang="en-US"/>
        </a:p>
      </dgm:t>
    </dgm:pt>
    <dgm:pt modelId="{E51126D1-2E75-43CA-8F30-72970C20AB54}">
      <dgm:prSet/>
      <dgm:spPr/>
      <dgm:t>
        <a:bodyPr/>
        <a:lstStyle/>
        <a:p>
          <a:r>
            <a:rPr lang="en-US" b="0" dirty="0"/>
            <a:t>Mini motor drive 2ch Shield L293D</a:t>
          </a:r>
          <a:endParaRPr lang="en-US" dirty="0"/>
        </a:p>
      </dgm:t>
    </dgm:pt>
    <dgm:pt modelId="{93CAF0CA-4177-4511-8336-FAC54D9DE8EB}" type="parTrans" cxnId="{84C1805D-0D56-4983-BC5A-46D5CA836299}">
      <dgm:prSet/>
      <dgm:spPr/>
      <dgm:t>
        <a:bodyPr/>
        <a:lstStyle/>
        <a:p>
          <a:endParaRPr lang="en-US"/>
        </a:p>
      </dgm:t>
    </dgm:pt>
    <dgm:pt modelId="{7DED19B0-4B38-47B6-A3AF-9679AE8424B3}" type="sibTrans" cxnId="{84C1805D-0D56-4983-BC5A-46D5CA836299}">
      <dgm:prSet/>
      <dgm:spPr/>
      <dgm:t>
        <a:bodyPr/>
        <a:lstStyle/>
        <a:p>
          <a:endParaRPr lang="en-US"/>
        </a:p>
      </dgm:t>
    </dgm:pt>
    <dgm:pt modelId="{6B1AAA36-D389-4CFF-B45F-862B9F007465}" type="pres">
      <dgm:prSet presAssocID="{5A2B6648-7878-4E0F-AAEB-5B01702874CD}" presName="diagram" presStyleCnt="0">
        <dgm:presLayoutVars>
          <dgm:dir/>
          <dgm:resizeHandles val="exact"/>
        </dgm:presLayoutVars>
      </dgm:prSet>
      <dgm:spPr/>
    </dgm:pt>
    <dgm:pt modelId="{185D4BB3-8A06-4D71-AC23-D6441821ED2A}" type="pres">
      <dgm:prSet presAssocID="{71B84614-2DBC-41D9-B966-28748B3B4C24}" presName="node" presStyleLbl="node1" presStyleIdx="0" presStyleCnt="10">
        <dgm:presLayoutVars>
          <dgm:bulletEnabled val="1"/>
        </dgm:presLayoutVars>
      </dgm:prSet>
      <dgm:spPr/>
    </dgm:pt>
    <dgm:pt modelId="{2D9E45D5-9E7C-491D-82EE-074148B7DB0C}" type="pres">
      <dgm:prSet presAssocID="{6E575ED7-F61A-4B76-B8CB-CFABA60AE5C0}" presName="sibTrans" presStyleCnt="0"/>
      <dgm:spPr/>
    </dgm:pt>
    <dgm:pt modelId="{F0CD87F6-462C-4291-8053-0F0B09E634D2}" type="pres">
      <dgm:prSet presAssocID="{EC3B1E34-23E3-4807-97D2-C4697D562C47}" presName="node" presStyleLbl="node1" presStyleIdx="1" presStyleCnt="10">
        <dgm:presLayoutVars>
          <dgm:bulletEnabled val="1"/>
        </dgm:presLayoutVars>
      </dgm:prSet>
      <dgm:spPr/>
    </dgm:pt>
    <dgm:pt modelId="{9EBE0D5F-49F3-4460-9B1D-15E881B9E09D}" type="pres">
      <dgm:prSet presAssocID="{4EF7D742-A153-4105-AEDD-523772B82BE6}" presName="sibTrans" presStyleCnt="0"/>
      <dgm:spPr/>
    </dgm:pt>
    <dgm:pt modelId="{8351E017-DB71-4E24-A9D3-6516039F6CAF}" type="pres">
      <dgm:prSet presAssocID="{ECECF135-CE23-4432-9288-2699D7E9FDAE}" presName="node" presStyleLbl="node1" presStyleIdx="2" presStyleCnt="10">
        <dgm:presLayoutVars>
          <dgm:bulletEnabled val="1"/>
        </dgm:presLayoutVars>
      </dgm:prSet>
      <dgm:spPr/>
    </dgm:pt>
    <dgm:pt modelId="{E896CD26-0C9B-43F6-9206-2743A2BCF0B3}" type="pres">
      <dgm:prSet presAssocID="{6F66370C-B77B-4E67-BB50-13154DC40FDC}" presName="sibTrans" presStyleCnt="0"/>
      <dgm:spPr/>
    </dgm:pt>
    <dgm:pt modelId="{C46DBC2B-E0E7-457A-8266-09D9D8992B19}" type="pres">
      <dgm:prSet presAssocID="{D1DDA7CB-A2A6-45CB-A325-460C54D108E1}" presName="node" presStyleLbl="node1" presStyleIdx="3" presStyleCnt="10">
        <dgm:presLayoutVars>
          <dgm:bulletEnabled val="1"/>
        </dgm:presLayoutVars>
      </dgm:prSet>
      <dgm:spPr/>
    </dgm:pt>
    <dgm:pt modelId="{9F393887-C35D-4DC7-A270-80E1A2DB68A4}" type="pres">
      <dgm:prSet presAssocID="{0A068B1C-B004-40DA-BA18-F62A7D12E18B}" presName="sibTrans" presStyleCnt="0"/>
      <dgm:spPr/>
    </dgm:pt>
    <dgm:pt modelId="{61CC4A02-EB5B-4F2A-AE07-1ECFC40D3210}" type="pres">
      <dgm:prSet presAssocID="{58AEB25A-3600-4662-A7C8-231D3A95E7FC}" presName="node" presStyleLbl="node1" presStyleIdx="4" presStyleCnt="10">
        <dgm:presLayoutVars>
          <dgm:bulletEnabled val="1"/>
        </dgm:presLayoutVars>
      </dgm:prSet>
      <dgm:spPr/>
    </dgm:pt>
    <dgm:pt modelId="{10819AEB-B443-4C8C-B401-92200C1161DD}" type="pres">
      <dgm:prSet presAssocID="{33EEA6F9-7F35-4AB6-9181-4DCD40C8A1F9}" presName="sibTrans" presStyleCnt="0"/>
      <dgm:spPr/>
    </dgm:pt>
    <dgm:pt modelId="{3EF3531D-924C-43E5-B84E-240A7746BC2F}" type="pres">
      <dgm:prSet presAssocID="{401BDC23-5AAD-466C-B585-4BD2483291AA}" presName="node" presStyleLbl="node1" presStyleIdx="5" presStyleCnt="10">
        <dgm:presLayoutVars>
          <dgm:bulletEnabled val="1"/>
        </dgm:presLayoutVars>
      </dgm:prSet>
      <dgm:spPr/>
    </dgm:pt>
    <dgm:pt modelId="{2F2C9C70-4C1B-4B6D-A522-64025C8E6015}" type="pres">
      <dgm:prSet presAssocID="{372962EB-06C6-476B-BBA9-EBB3DB38485E}" presName="sibTrans" presStyleCnt="0"/>
      <dgm:spPr/>
    </dgm:pt>
    <dgm:pt modelId="{2E1F9A45-3006-4BBC-A84A-25880F20C91D}" type="pres">
      <dgm:prSet presAssocID="{9F294396-42ED-4B30-BC8D-85EA1069D21D}" presName="node" presStyleLbl="node1" presStyleIdx="6" presStyleCnt="10">
        <dgm:presLayoutVars>
          <dgm:bulletEnabled val="1"/>
        </dgm:presLayoutVars>
      </dgm:prSet>
      <dgm:spPr/>
    </dgm:pt>
    <dgm:pt modelId="{79E740E3-E1A2-4C0F-AE26-BFC5DD7EDF4B}" type="pres">
      <dgm:prSet presAssocID="{B42EF564-7CF7-400D-980F-EDC86D66E59D}" presName="sibTrans" presStyleCnt="0"/>
      <dgm:spPr/>
    </dgm:pt>
    <dgm:pt modelId="{9AA358F4-9E21-4A44-8AF8-81788AE67974}" type="pres">
      <dgm:prSet presAssocID="{E7AA1C14-EBD0-424F-A44D-EE10D7A45F2F}" presName="node" presStyleLbl="node1" presStyleIdx="7" presStyleCnt="10">
        <dgm:presLayoutVars>
          <dgm:bulletEnabled val="1"/>
        </dgm:presLayoutVars>
      </dgm:prSet>
      <dgm:spPr/>
    </dgm:pt>
    <dgm:pt modelId="{143B4561-16C3-4742-9090-CA2E95670F45}" type="pres">
      <dgm:prSet presAssocID="{570CC500-00A9-4433-880B-777D1E5B3794}" presName="sibTrans" presStyleCnt="0"/>
      <dgm:spPr/>
    </dgm:pt>
    <dgm:pt modelId="{DA6885AC-1ECE-4961-8680-18CE18BCD80F}" type="pres">
      <dgm:prSet presAssocID="{EE7ACBDF-429E-4023-9FAC-3995AD328327}" presName="node" presStyleLbl="node1" presStyleIdx="8" presStyleCnt="10">
        <dgm:presLayoutVars>
          <dgm:bulletEnabled val="1"/>
        </dgm:presLayoutVars>
      </dgm:prSet>
      <dgm:spPr/>
    </dgm:pt>
    <dgm:pt modelId="{BD10C014-9C65-4C2B-BD71-CD4DA6B6589F}" type="pres">
      <dgm:prSet presAssocID="{249A2A85-CE38-4AE3-95F4-9681F2523896}" presName="sibTrans" presStyleCnt="0"/>
      <dgm:spPr/>
    </dgm:pt>
    <dgm:pt modelId="{9E57061B-6259-4446-9EA4-3727DBC4A611}" type="pres">
      <dgm:prSet presAssocID="{E51126D1-2E75-43CA-8F30-72970C20AB54}" presName="node" presStyleLbl="node1" presStyleIdx="9" presStyleCnt="10">
        <dgm:presLayoutVars>
          <dgm:bulletEnabled val="1"/>
        </dgm:presLayoutVars>
      </dgm:prSet>
      <dgm:spPr/>
    </dgm:pt>
  </dgm:ptLst>
  <dgm:cxnLst>
    <dgm:cxn modelId="{E7B86804-29FD-4641-B9C0-E6217CC191E6}" type="presOf" srcId="{58AEB25A-3600-4662-A7C8-231D3A95E7FC}" destId="{61CC4A02-EB5B-4F2A-AE07-1ECFC40D3210}" srcOrd="0" destOrd="0" presId="urn:microsoft.com/office/officeart/2005/8/layout/default"/>
    <dgm:cxn modelId="{CC03E806-783A-4064-A726-214966C23EDF}" srcId="{5A2B6648-7878-4E0F-AAEB-5B01702874CD}" destId="{EE7ACBDF-429E-4023-9FAC-3995AD328327}" srcOrd="8" destOrd="0" parTransId="{B1F250AF-EC52-4F51-A2A6-433657DB755D}" sibTransId="{249A2A85-CE38-4AE3-95F4-9681F2523896}"/>
    <dgm:cxn modelId="{616BE70C-551F-42B2-8405-F1AB8EDB797B}" type="presOf" srcId="{EC3B1E34-23E3-4807-97D2-C4697D562C47}" destId="{F0CD87F6-462C-4291-8053-0F0B09E634D2}" srcOrd="0" destOrd="0" presId="urn:microsoft.com/office/officeart/2005/8/layout/default"/>
    <dgm:cxn modelId="{CE8A0E16-019C-4D46-A919-B7FD69B2882E}" srcId="{5A2B6648-7878-4E0F-AAEB-5B01702874CD}" destId="{D1DDA7CB-A2A6-45CB-A325-460C54D108E1}" srcOrd="3" destOrd="0" parTransId="{34235A02-7FEE-465A-B7AF-486ADD7B6BB8}" sibTransId="{0A068B1C-B004-40DA-BA18-F62A7D12E18B}"/>
    <dgm:cxn modelId="{DBA05D19-EA42-4C92-802B-A51218645FBC}" srcId="{5A2B6648-7878-4E0F-AAEB-5B01702874CD}" destId="{EC3B1E34-23E3-4807-97D2-C4697D562C47}" srcOrd="1" destOrd="0" parTransId="{A5F6BADE-D7AF-4DB8-A2EE-EB76EA27A505}" sibTransId="{4EF7D742-A153-4105-AEDD-523772B82BE6}"/>
    <dgm:cxn modelId="{554A7D22-22CB-4B89-A64F-98284B05EF45}" type="presOf" srcId="{ECECF135-CE23-4432-9288-2699D7E9FDAE}" destId="{8351E017-DB71-4E24-A9D3-6516039F6CAF}" srcOrd="0" destOrd="0" presId="urn:microsoft.com/office/officeart/2005/8/layout/default"/>
    <dgm:cxn modelId="{9F302A26-802E-4F62-9A04-B3F552A92D75}" type="presOf" srcId="{401BDC23-5AAD-466C-B585-4BD2483291AA}" destId="{3EF3531D-924C-43E5-B84E-240A7746BC2F}" srcOrd="0" destOrd="0" presId="urn:microsoft.com/office/officeart/2005/8/layout/default"/>
    <dgm:cxn modelId="{84C1805D-0D56-4983-BC5A-46D5CA836299}" srcId="{5A2B6648-7878-4E0F-AAEB-5B01702874CD}" destId="{E51126D1-2E75-43CA-8F30-72970C20AB54}" srcOrd="9" destOrd="0" parTransId="{93CAF0CA-4177-4511-8336-FAC54D9DE8EB}" sibTransId="{7DED19B0-4B38-47B6-A3AF-9679AE8424B3}"/>
    <dgm:cxn modelId="{14A22F41-2179-4691-B68B-A381188544E8}" type="presOf" srcId="{71B84614-2DBC-41D9-B966-28748B3B4C24}" destId="{185D4BB3-8A06-4D71-AC23-D6441821ED2A}" srcOrd="0" destOrd="0" presId="urn:microsoft.com/office/officeart/2005/8/layout/default"/>
    <dgm:cxn modelId="{02E10079-FED8-40AB-9DFF-1D3AB0EEE45C}" type="presOf" srcId="{EE7ACBDF-429E-4023-9FAC-3995AD328327}" destId="{DA6885AC-1ECE-4961-8680-18CE18BCD80F}" srcOrd="0" destOrd="0" presId="urn:microsoft.com/office/officeart/2005/8/layout/default"/>
    <dgm:cxn modelId="{19025082-6743-4CD2-B255-4D9A5A5D30CE}" type="presOf" srcId="{5A2B6648-7878-4E0F-AAEB-5B01702874CD}" destId="{6B1AAA36-D389-4CFF-B45F-862B9F007465}" srcOrd="0" destOrd="0" presId="urn:microsoft.com/office/officeart/2005/8/layout/default"/>
    <dgm:cxn modelId="{AC649C8C-5975-4AE6-AAF3-8872D668B23C}" srcId="{5A2B6648-7878-4E0F-AAEB-5B01702874CD}" destId="{58AEB25A-3600-4662-A7C8-231D3A95E7FC}" srcOrd="4" destOrd="0" parTransId="{F1CC1D02-4B54-42A6-BC28-9F6EE11E2322}" sibTransId="{33EEA6F9-7F35-4AB6-9181-4DCD40C8A1F9}"/>
    <dgm:cxn modelId="{2CAFC296-8B23-44B6-82CA-B577E629AAB7}" srcId="{5A2B6648-7878-4E0F-AAEB-5B01702874CD}" destId="{ECECF135-CE23-4432-9288-2699D7E9FDAE}" srcOrd="2" destOrd="0" parTransId="{4AC7A954-559F-4E83-B5EC-0E6958FF9E97}" sibTransId="{6F66370C-B77B-4E67-BB50-13154DC40FDC}"/>
    <dgm:cxn modelId="{B8405397-D63C-428F-84D4-AB80F2B50088}" type="presOf" srcId="{E7AA1C14-EBD0-424F-A44D-EE10D7A45F2F}" destId="{9AA358F4-9E21-4A44-8AF8-81788AE67974}" srcOrd="0" destOrd="0" presId="urn:microsoft.com/office/officeart/2005/8/layout/default"/>
    <dgm:cxn modelId="{E2A425A0-65A4-4871-B8CC-FF8393B389BA}" srcId="{5A2B6648-7878-4E0F-AAEB-5B01702874CD}" destId="{71B84614-2DBC-41D9-B966-28748B3B4C24}" srcOrd="0" destOrd="0" parTransId="{F7589611-740F-4759-A8B7-DDD8B73AECD1}" sibTransId="{6E575ED7-F61A-4B76-B8CB-CFABA60AE5C0}"/>
    <dgm:cxn modelId="{573BB5AA-99B5-4528-95B1-A7E71A96FC23}" type="presOf" srcId="{D1DDA7CB-A2A6-45CB-A325-460C54D108E1}" destId="{C46DBC2B-E0E7-457A-8266-09D9D8992B19}" srcOrd="0" destOrd="0" presId="urn:microsoft.com/office/officeart/2005/8/layout/default"/>
    <dgm:cxn modelId="{DFB309CA-CA6E-42BA-8E8E-DA2B327BFFB4}" srcId="{5A2B6648-7878-4E0F-AAEB-5B01702874CD}" destId="{9F294396-42ED-4B30-BC8D-85EA1069D21D}" srcOrd="6" destOrd="0" parTransId="{F338B511-AE93-4D6C-B96B-0ABFC02236A7}" sibTransId="{B42EF564-7CF7-400D-980F-EDC86D66E59D}"/>
    <dgm:cxn modelId="{DB50F0D6-0302-4413-AEB9-57F9E1C332B4}" type="presOf" srcId="{9F294396-42ED-4B30-BC8D-85EA1069D21D}" destId="{2E1F9A45-3006-4BBC-A84A-25880F20C91D}" srcOrd="0" destOrd="0" presId="urn:microsoft.com/office/officeart/2005/8/layout/default"/>
    <dgm:cxn modelId="{46081FDF-E2F9-4F92-9C05-8BBD554D8B3C}" type="presOf" srcId="{E51126D1-2E75-43CA-8F30-72970C20AB54}" destId="{9E57061B-6259-4446-9EA4-3727DBC4A611}" srcOrd="0" destOrd="0" presId="urn:microsoft.com/office/officeart/2005/8/layout/default"/>
    <dgm:cxn modelId="{C9639BE5-236B-4B50-A75B-4497436F3D24}" srcId="{5A2B6648-7878-4E0F-AAEB-5B01702874CD}" destId="{401BDC23-5AAD-466C-B585-4BD2483291AA}" srcOrd="5" destOrd="0" parTransId="{1A11A898-8ADE-4819-B66D-54B1B1D613F2}" sibTransId="{372962EB-06C6-476B-BBA9-EBB3DB38485E}"/>
    <dgm:cxn modelId="{8A4230E6-3372-4490-96C1-065109A34BD8}" srcId="{5A2B6648-7878-4E0F-AAEB-5B01702874CD}" destId="{E7AA1C14-EBD0-424F-A44D-EE10D7A45F2F}" srcOrd="7" destOrd="0" parTransId="{661DFE6E-B3A5-406A-B096-3DD9625CDCFC}" sibTransId="{570CC500-00A9-4433-880B-777D1E5B3794}"/>
    <dgm:cxn modelId="{663CB27B-37D5-467E-8648-51F845E67CC6}" type="presParOf" srcId="{6B1AAA36-D389-4CFF-B45F-862B9F007465}" destId="{185D4BB3-8A06-4D71-AC23-D6441821ED2A}" srcOrd="0" destOrd="0" presId="urn:microsoft.com/office/officeart/2005/8/layout/default"/>
    <dgm:cxn modelId="{6942FD92-95F7-44A9-BE10-9DDC64B7BD65}" type="presParOf" srcId="{6B1AAA36-D389-4CFF-B45F-862B9F007465}" destId="{2D9E45D5-9E7C-491D-82EE-074148B7DB0C}" srcOrd="1" destOrd="0" presId="urn:microsoft.com/office/officeart/2005/8/layout/default"/>
    <dgm:cxn modelId="{FB1BEB51-2D5A-48F1-8389-BDD15E8E59DC}" type="presParOf" srcId="{6B1AAA36-D389-4CFF-B45F-862B9F007465}" destId="{F0CD87F6-462C-4291-8053-0F0B09E634D2}" srcOrd="2" destOrd="0" presId="urn:microsoft.com/office/officeart/2005/8/layout/default"/>
    <dgm:cxn modelId="{23821617-321B-4AFE-B4D3-814DBE8A3146}" type="presParOf" srcId="{6B1AAA36-D389-4CFF-B45F-862B9F007465}" destId="{9EBE0D5F-49F3-4460-9B1D-15E881B9E09D}" srcOrd="3" destOrd="0" presId="urn:microsoft.com/office/officeart/2005/8/layout/default"/>
    <dgm:cxn modelId="{38FB7F07-21E8-42A6-ACF6-45A8210ED76D}" type="presParOf" srcId="{6B1AAA36-D389-4CFF-B45F-862B9F007465}" destId="{8351E017-DB71-4E24-A9D3-6516039F6CAF}" srcOrd="4" destOrd="0" presId="urn:microsoft.com/office/officeart/2005/8/layout/default"/>
    <dgm:cxn modelId="{97C32938-59FF-4D30-A721-2AD5CD34BB27}" type="presParOf" srcId="{6B1AAA36-D389-4CFF-B45F-862B9F007465}" destId="{E896CD26-0C9B-43F6-9206-2743A2BCF0B3}" srcOrd="5" destOrd="0" presId="urn:microsoft.com/office/officeart/2005/8/layout/default"/>
    <dgm:cxn modelId="{FB9DE8BE-1A6A-4920-B22F-86300D345A35}" type="presParOf" srcId="{6B1AAA36-D389-4CFF-B45F-862B9F007465}" destId="{C46DBC2B-E0E7-457A-8266-09D9D8992B19}" srcOrd="6" destOrd="0" presId="urn:microsoft.com/office/officeart/2005/8/layout/default"/>
    <dgm:cxn modelId="{2E782854-D1D3-4CE9-BA55-A97AE54DA02E}" type="presParOf" srcId="{6B1AAA36-D389-4CFF-B45F-862B9F007465}" destId="{9F393887-C35D-4DC7-A270-80E1A2DB68A4}" srcOrd="7" destOrd="0" presId="urn:microsoft.com/office/officeart/2005/8/layout/default"/>
    <dgm:cxn modelId="{4C175BEE-0DD7-4E27-B74F-041C571AD76A}" type="presParOf" srcId="{6B1AAA36-D389-4CFF-B45F-862B9F007465}" destId="{61CC4A02-EB5B-4F2A-AE07-1ECFC40D3210}" srcOrd="8" destOrd="0" presId="urn:microsoft.com/office/officeart/2005/8/layout/default"/>
    <dgm:cxn modelId="{D660EA71-4882-4E6B-B7FA-F767DD572D8A}" type="presParOf" srcId="{6B1AAA36-D389-4CFF-B45F-862B9F007465}" destId="{10819AEB-B443-4C8C-B401-92200C1161DD}" srcOrd="9" destOrd="0" presId="urn:microsoft.com/office/officeart/2005/8/layout/default"/>
    <dgm:cxn modelId="{A9EA7827-283B-4FB9-9A1B-7B855A44D621}" type="presParOf" srcId="{6B1AAA36-D389-4CFF-B45F-862B9F007465}" destId="{3EF3531D-924C-43E5-B84E-240A7746BC2F}" srcOrd="10" destOrd="0" presId="urn:microsoft.com/office/officeart/2005/8/layout/default"/>
    <dgm:cxn modelId="{A00403B6-DC9C-4FEA-B4D0-F780BFDD5345}" type="presParOf" srcId="{6B1AAA36-D389-4CFF-B45F-862B9F007465}" destId="{2F2C9C70-4C1B-4B6D-A522-64025C8E6015}" srcOrd="11" destOrd="0" presId="urn:microsoft.com/office/officeart/2005/8/layout/default"/>
    <dgm:cxn modelId="{322DE720-38F6-4266-8DAA-93857DAF0E70}" type="presParOf" srcId="{6B1AAA36-D389-4CFF-B45F-862B9F007465}" destId="{2E1F9A45-3006-4BBC-A84A-25880F20C91D}" srcOrd="12" destOrd="0" presId="urn:microsoft.com/office/officeart/2005/8/layout/default"/>
    <dgm:cxn modelId="{9D2663FE-5469-4BF9-A41B-D9FC99A67FCF}" type="presParOf" srcId="{6B1AAA36-D389-4CFF-B45F-862B9F007465}" destId="{79E740E3-E1A2-4C0F-AE26-BFC5DD7EDF4B}" srcOrd="13" destOrd="0" presId="urn:microsoft.com/office/officeart/2005/8/layout/default"/>
    <dgm:cxn modelId="{D8FF69D7-A2F8-418D-AF33-4AD4ECC7DEE7}" type="presParOf" srcId="{6B1AAA36-D389-4CFF-B45F-862B9F007465}" destId="{9AA358F4-9E21-4A44-8AF8-81788AE67974}" srcOrd="14" destOrd="0" presId="urn:microsoft.com/office/officeart/2005/8/layout/default"/>
    <dgm:cxn modelId="{5DFA6AE3-E7D6-4889-91DE-E4BF3AFAB151}" type="presParOf" srcId="{6B1AAA36-D389-4CFF-B45F-862B9F007465}" destId="{143B4561-16C3-4742-9090-CA2E95670F45}" srcOrd="15" destOrd="0" presId="urn:microsoft.com/office/officeart/2005/8/layout/default"/>
    <dgm:cxn modelId="{B2DDFFFB-958F-47D1-B8AC-408807A3B7EC}" type="presParOf" srcId="{6B1AAA36-D389-4CFF-B45F-862B9F007465}" destId="{DA6885AC-1ECE-4961-8680-18CE18BCD80F}" srcOrd="16" destOrd="0" presId="urn:microsoft.com/office/officeart/2005/8/layout/default"/>
    <dgm:cxn modelId="{DD2B2946-F127-451D-9C18-4B19C7B1B7DC}" type="presParOf" srcId="{6B1AAA36-D389-4CFF-B45F-862B9F007465}" destId="{BD10C014-9C65-4C2B-BD71-CD4DA6B6589F}" srcOrd="17" destOrd="0" presId="urn:microsoft.com/office/officeart/2005/8/layout/default"/>
    <dgm:cxn modelId="{A32D586E-C5CA-471D-B6CB-FD59750FB27A}" type="presParOf" srcId="{6B1AAA36-D389-4CFF-B45F-862B9F007465}" destId="{9E57061B-6259-4446-9EA4-3727DBC4A611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D4BB3-8A06-4D71-AC23-D6441821ED2A}">
      <dsp:nvSpPr>
        <dsp:cNvPr id="0" name=""/>
        <dsp:cNvSpPr/>
      </dsp:nvSpPr>
      <dsp:spPr>
        <a:xfrm>
          <a:off x="3361" y="495750"/>
          <a:ext cx="1820067" cy="10920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400" b="0" kern="1200" dirty="0"/>
            <a:t>шаси</a:t>
          </a:r>
          <a:endParaRPr lang="en-US" sz="1400" kern="1200" dirty="0"/>
        </a:p>
      </dsp:txBody>
      <dsp:txXfrm>
        <a:off x="3361" y="495750"/>
        <a:ext cx="1820067" cy="1092040"/>
      </dsp:txXfrm>
    </dsp:sp>
    <dsp:sp modelId="{F0CD87F6-462C-4291-8053-0F0B09E634D2}">
      <dsp:nvSpPr>
        <dsp:cNvPr id="0" name=""/>
        <dsp:cNvSpPr/>
      </dsp:nvSpPr>
      <dsp:spPr>
        <a:xfrm>
          <a:off x="2005435" y="495750"/>
          <a:ext cx="1820067" cy="109204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400" b="0" kern="1200" dirty="0"/>
            <a:t>9 </a:t>
          </a:r>
          <a:r>
            <a:rPr lang="bg-BG" sz="1400" b="0" kern="1200" dirty="0" err="1"/>
            <a:t>волтажна</a:t>
          </a:r>
          <a:r>
            <a:rPr lang="bg-BG" sz="1400" b="0" kern="1200" dirty="0"/>
            <a:t> батерия</a:t>
          </a:r>
          <a:endParaRPr lang="en-US" sz="1400" kern="1200" dirty="0"/>
        </a:p>
      </dsp:txBody>
      <dsp:txXfrm>
        <a:off x="2005435" y="495750"/>
        <a:ext cx="1820067" cy="1092040"/>
      </dsp:txXfrm>
    </dsp:sp>
    <dsp:sp modelId="{8351E017-DB71-4E24-A9D3-6516039F6CAF}">
      <dsp:nvSpPr>
        <dsp:cNvPr id="0" name=""/>
        <dsp:cNvSpPr/>
      </dsp:nvSpPr>
      <dsp:spPr>
        <a:xfrm>
          <a:off x="4007509" y="495750"/>
          <a:ext cx="1820067" cy="109204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400" b="0" kern="1200" dirty="0"/>
            <a:t>2 </a:t>
          </a:r>
          <a:r>
            <a:rPr lang="bg-BG" sz="1400" b="0" kern="1200" dirty="0" err="1"/>
            <a:t>правотокови</a:t>
          </a:r>
          <a:r>
            <a:rPr lang="bg-BG" sz="1400" b="0" kern="1200" dirty="0"/>
            <a:t> двигателя</a:t>
          </a:r>
          <a:endParaRPr lang="en-US" sz="1400" kern="1200" dirty="0"/>
        </a:p>
      </dsp:txBody>
      <dsp:txXfrm>
        <a:off x="4007509" y="495750"/>
        <a:ext cx="1820067" cy="1092040"/>
      </dsp:txXfrm>
    </dsp:sp>
    <dsp:sp modelId="{C46DBC2B-E0E7-457A-8266-09D9D8992B19}">
      <dsp:nvSpPr>
        <dsp:cNvPr id="0" name=""/>
        <dsp:cNvSpPr/>
      </dsp:nvSpPr>
      <dsp:spPr>
        <a:xfrm>
          <a:off x="6009583" y="495750"/>
          <a:ext cx="1820067" cy="109204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400" b="0" kern="1200" dirty="0"/>
            <a:t>HC-05 </a:t>
          </a:r>
          <a:r>
            <a:rPr lang="bg-BG" sz="1400" b="0" kern="1200" dirty="0" err="1"/>
            <a:t>Bluetooth</a:t>
          </a:r>
          <a:r>
            <a:rPr lang="bg-BG" sz="1400" b="0" kern="1200" dirty="0"/>
            <a:t> </a:t>
          </a:r>
          <a:r>
            <a:rPr lang="bg-BG" sz="1400" b="0" kern="1200" dirty="0" err="1"/>
            <a:t>Module</a:t>
          </a:r>
          <a:endParaRPr lang="en-US" sz="1400" kern="1200" dirty="0" err="1"/>
        </a:p>
      </dsp:txBody>
      <dsp:txXfrm>
        <a:off x="6009583" y="495750"/>
        <a:ext cx="1820067" cy="1092040"/>
      </dsp:txXfrm>
    </dsp:sp>
    <dsp:sp modelId="{61CC4A02-EB5B-4F2A-AE07-1ECFC40D3210}">
      <dsp:nvSpPr>
        <dsp:cNvPr id="0" name=""/>
        <dsp:cNvSpPr/>
      </dsp:nvSpPr>
      <dsp:spPr>
        <a:xfrm>
          <a:off x="8011658" y="495750"/>
          <a:ext cx="1820067" cy="109204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Arduino UNO</a:t>
          </a:r>
          <a:endParaRPr lang="en-US" sz="1400" kern="1200" dirty="0"/>
        </a:p>
      </dsp:txBody>
      <dsp:txXfrm>
        <a:off x="8011658" y="495750"/>
        <a:ext cx="1820067" cy="1092040"/>
      </dsp:txXfrm>
    </dsp:sp>
    <dsp:sp modelId="{3EF3531D-924C-43E5-B84E-240A7746BC2F}">
      <dsp:nvSpPr>
        <dsp:cNvPr id="0" name=""/>
        <dsp:cNvSpPr/>
      </dsp:nvSpPr>
      <dsp:spPr>
        <a:xfrm>
          <a:off x="3361" y="1769797"/>
          <a:ext cx="1820067" cy="109204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jumpers</a:t>
          </a:r>
          <a:endParaRPr lang="en-US" sz="1400" kern="1200" dirty="0"/>
        </a:p>
      </dsp:txBody>
      <dsp:txXfrm>
        <a:off x="3361" y="1769797"/>
        <a:ext cx="1820067" cy="1092040"/>
      </dsp:txXfrm>
    </dsp:sp>
    <dsp:sp modelId="{2E1F9A45-3006-4BBC-A84A-25880F20C91D}">
      <dsp:nvSpPr>
        <dsp:cNvPr id="0" name=""/>
        <dsp:cNvSpPr/>
      </dsp:nvSpPr>
      <dsp:spPr>
        <a:xfrm>
          <a:off x="2005435" y="1769797"/>
          <a:ext cx="1820067" cy="109204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breadboard</a:t>
          </a:r>
          <a:endParaRPr lang="en-US" sz="1400" kern="1200" dirty="0"/>
        </a:p>
      </dsp:txBody>
      <dsp:txXfrm>
        <a:off x="2005435" y="1769797"/>
        <a:ext cx="1820067" cy="1092040"/>
      </dsp:txXfrm>
    </dsp:sp>
    <dsp:sp modelId="{9AA358F4-9E21-4A44-8AF8-81788AE67974}">
      <dsp:nvSpPr>
        <dsp:cNvPr id="0" name=""/>
        <dsp:cNvSpPr/>
      </dsp:nvSpPr>
      <dsp:spPr>
        <a:xfrm>
          <a:off x="4007509" y="1769797"/>
          <a:ext cx="1820067" cy="109204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micro USB </a:t>
          </a:r>
          <a:r>
            <a:rPr lang="en-US" sz="1400" b="0" kern="1200" dirty="0">
              <a:latin typeface="Meiryo"/>
            </a:rPr>
            <a:t>cable</a:t>
          </a:r>
          <a:endParaRPr lang="en-US" sz="1400" kern="1200" dirty="0"/>
        </a:p>
      </dsp:txBody>
      <dsp:txXfrm>
        <a:off x="4007509" y="1769797"/>
        <a:ext cx="1820067" cy="1092040"/>
      </dsp:txXfrm>
    </dsp:sp>
    <dsp:sp modelId="{DA6885AC-1ECE-4961-8680-18CE18BCD80F}">
      <dsp:nvSpPr>
        <dsp:cNvPr id="0" name=""/>
        <dsp:cNvSpPr/>
      </dsp:nvSpPr>
      <dsp:spPr>
        <a:xfrm>
          <a:off x="6009583" y="1769797"/>
          <a:ext cx="1820067" cy="109204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400" b="0" kern="1200" dirty="0"/>
            <a:t>Ултразвуков сензор </a:t>
          </a:r>
          <a:r>
            <a:rPr lang="en-US" sz="1400" b="0" kern="1200" dirty="0"/>
            <a:t>Arduino Clone HC-SR04</a:t>
          </a:r>
          <a:endParaRPr lang="en-US" sz="1400" kern="1200" dirty="0"/>
        </a:p>
      </dsp:txBody>
      <dsp:txXfrm>
        <a:off x="6009583" y="1769797"/>
        <a:ext cx="1820067" cy="1092040"/>
      </dsp:txXfrm>
    </dsp:sp>
    <dsp:sp modelId="{9E57061B-6259-4446-9EA4-3727DBC4A611}">
      <dsp:nvSpPr>
        <dsp:cNvPr id="0" name=""/>
        <dsp:cNvSpPr/>
      </dsp:nvSpPr>
      <dsp:spPr>
        <a:xfrm>
          <a:off x="8011658" y="1769797"/>
          <a:ext cx="1820067" cy="109204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/>
            <a:t>Mini motor drive 2ch Shield L293D</a:t>
          </a:r>
          <a:endParaRPr lang="en-US" sz="1400" kern="1200" dirty="0"/>
        </a:p>
      </dsp:txBody>
      <dsp:txXfrm>
        <a:off x="8011658" y="1769797"/>
        <a:ext cx="1820067" cy="10920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438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1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167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065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1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637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5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26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120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36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21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6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0" r:id="rId6"/>
    <p:sldLayoutId id="2147483706" r:id="rId7"/>
    <p:sldLayoutId id="2147483707" r:id="rId8"/>
    <p:sldLayoutId id="2147483708" r:id="rId9"/>
    <p:sldLayoutId id="2147483709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175829-70EA-4A6D-978C-4D0923059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696" y="-2"/>
            <a:ext cx="4392304" cy="121842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5D2B4A-3399-4CCF-A171-7F8B1BF54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59253"/>
            <a:ext cx="640080" cy="43627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F8051A-999C-4F38-985C-673617805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1238464"/>
            <a:ext cx="7201313" cy="44042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9589" y="1536751"/>
            <a:ext cx="6073254" cy="3807725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  <a:cs typeface="Calibri Light"/>
              </a:rPr>
              <a:t>Arduino Robot</a:t>
            </a:r>
            <a:endParaRPr lang="en-US" sz="660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5608879"/>
            <a:ext cx="7759826" cy="124912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DF095C-665A-4B22-A777-D3196F495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3063" y="1226851"/>
            <a:ext cx="4348937" cy="442752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88906" y="1926016"/>
            <a:ext cx="3055581" cy="30291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cs typeface="Calibri"/>
              </a:rPr>
              <a:t>  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A1DA1C-6CE0-4AE4-918F-CC0E685C5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696" y="5631149"/>
            <a:ext cx="4392304" cy="12268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E389A3-2501-4131-8C64-1530AAF5F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0965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001026-2FEF-483E-964D-67CD7E096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204578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EB196E-F444-432F-8790-88C18E667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598792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-13e1aa362221c14b233942026897c057-V">
            <a:hlinkClick r:id="" action="ppaction://media"/>
            <a:extLst>
              <a:ext uri="{FF2B5EF4-FFF2-40B4-BE49-F238E27FC236}">
                <a16:creationId xmlns:a16="http://schemas.microsoft.com/office/drawing/2014/main" id="{11754BDC-E73C-410E-A968-A2CB17B66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95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175829-70EA-4A6D-978C-4D0923059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696" y="-2"/>
            <a:ext cx="4392304" cy="121842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5D2B4A-3399-4CCF-A171-7F8B1BF54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259253"/>
            <a:ext cx="640080" cy="43627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F8051A-999C-4F38-985C-673617805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1238464"/>
            <a:ext cx="7201313" cy="44042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158772-4127-FB69-6A70-A2ABDC238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589" y="1536751"/>
            <a:ext cx="6073254" cy="380772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4600" b="0" cap="all">
                <a:solidFill>
                  <a:schemeClr val="bg1"/>
                </a:solidFill>
              </a:rPr>
              <a:t>Благодаря Ви за Вниманието!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5608879"/>
            <a:ext cx="7759826" cy="124912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DF095C-665A-4B22-A777-D3196F495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3063" y="1226851"/>
            <a:ext cx="4348937" cy="442752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903F3-9846-273E-AA07-DF084D5DB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8906" y="1926016"/>
            <a:ext cx="3055581" cy="302919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 algn="l">
              <a:lnSpc>
                <a:spcPct val="140000"/>
              </a:lnSpc>
              <a:spcBef>
                <a:spcPts val="930"/>
              </a:spcBef>
            </a:pP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Участници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lnSpc>
                <a:spcPct val="140000"/>
              </a:lnSpc>
              <a:spcBef>
                <a:spcPts val="930"/>
              </a:spcBef>
            </a:pP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Стоил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Стилов</a:t>
            </a:r>
            <a:endParaRPr lang="en-US" dirty="0" err="1">
              <a:solidFill>
                <a:schemeClr val="tx1">
                  <a:lumMod val="85000"/>
                  <a:lumOff val="15000"/>
                </a:schemeClr>
              </a:solidFill>
              <a:ea typeface="Meiryo"/>
            </a:endParaRPr>
          </a:p>
          <a:p>
            <a:pPr algn="l">
              <a:lnSpc>
                <a:spcPct val="140000"/>
              </a:lnSpc>
              <a:spcBef>
                <a:spcPts val="930"/>
              </a:spcBef>
            </a:pP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Констонтин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Балабанов</a:t>
            </a:r>
            <a:endParaRPr lang="en-US" sz="1500" dirty="0" err="1">
              <a:solidFill>
                <a:schemeClr val="tx1">
                  <a:lumMod val="85000"/>
                  <a:lumOff val="15000"/>
                </a:schemeClr>
              </a:solidFill>
              <a:ea typeface="Meiryo"/>
            </a:endParaRPr>
          </a:p>
          <a:p>
            <a:pPr algn="l">
              <a:lnSpc>
                <a:spcPct val="140000"/>
              </a:lnSpc>
              <a:spcBef>
                <a:spcPts val="930"/>
              </a:spcBef>
            </a:pP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Александър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Константинов</a:t>
            </a:r>
            <a:endParaRPr lang="en-US" sz="1500" dirty="0" err="1">
              <a:solidFill>
                <a:schemeClr val="tx1">
                  <a:lumMod val="85000"/>
                  <a:lumOff val="15000"/>
                </a:schemeClr>
              </a:solidFill>
              <a:ea typeface="Meiryo"/>
            </a:endParaRPr>
          </a:p>
          <a:p>
            <a:pPr algn="l">
              <a:lnSpc>
                <a:spcPct val="140000"/>
              </a:lnSpc>
              <a:spcBef>
                <a:spcPts val="930"/>
              </a:spcBef>
            </a:pP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Велина</a:t>
            </a:r>
            <a:r>
              <a:rPr lang="en-US" sz="1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5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Йорданова</a:t>
            </a:r>
            <a:endParaRPr lang="en-US" sz="1500" dirty="0" err="1">
              <a:solidFill>
                <a:schemeClr val="tx1">
                  <a:lumMod val="85000"/>
                  <a:lumOff val="15000"/>
                </a:schemeClr>
              </a:solidFill>
              <a:ea typeface="Meiryo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EA1DA1C-6CE0-4AE4-918F-CC0E685C5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9696" y="5631149"/>
            <a:ext cx="4392304" cy="12268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E389A3-2501-4131-8C64-1530AAF5F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0965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A001026-2FEF-483E-964D-67CD7E096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204578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AEB196E-F444-432F-8790-88C18E667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598792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2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EF4069-30BF-CC8C-19D0-8AEC2779C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Meiryo"/>
              </a:rPr>
              <a:t>Необходими материали: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72F2585-CC1D-C74D-FD7C-3F4F251447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3751466"/>
              </p:ext>
            </p:extLst>
          </p:nvPr>
        </p:nvGraphicFramePr>
        <p:xfrm>
          <a:off x="1713976" y="2887824"/>
          <a:ext cx="9835087" cy="335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7708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ED704EFE-42E8-4C4D-AF32-312001F77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5B6110-C902-4931-1121-6FC5064024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6" r="15806" b="-2"/>
          <a:stretch/>
        </p:blipFill>
        <p:spPr>
          <a:xfrm>
            <a:off x="20" y="10"/>
            <a:ext cx="4063977" cy="3428990"/>
          </a:xfrm>
          <a:prstGeom prst="rect">
            <a:avLst/>
          </a:prstGeom>
        </p:spPr>
      </p:pic>
      <p:pic>
        <p:nvPicPr>
          <p:cNvPr id="7" name="Picture 7" descr="A picture containing electronics, stereo, projector&#10;&#10;Description automatically generated">
            <a:extLst>
              <a:ext uri="{FF2B5EF4-FFF2-40B4-BE49-F238E27FC236}">
                <a16:creationId xmlns:a16="http://schemas.microsoft.com/office/drawing/2014/main" id="{5AD38D5A-085F-FC22-72A9-8C8ABC6CF3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2" r="3" b="15238"/>
          <a:stretch/>
        </p:blipFill>
        <p:spPr>
          <a:xfrm>
            <a:off x="4044529" y="10"/>
            <a:ext cx="4083465" cy="3428990"/>
          </a:xfrm>
          <a:prstGeom prst="rect">
            <a:avLst/>
          </a:prstGeom>
        </p:spPr>
      </p:pic>
      <p:pic>
        <p:nvPicPr>
          <p:cNvPr id="2" name="Picture 2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26F92CB-9082-773A-9F8A-10163C5017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26" b="9599"/>
          <a:stretch/>
        </p:blipFill>
        <p:spPr>
          <a:xfrm>
            <a:off x="8127994" y="10"/>
            <a:ext cx="4064005" cy="3428990"/>
          </a:xfrm>
          <a:prstGeom prst="rect">
            <a:avLst/>
          </a:prstGeom>
        </p:spPr>
      </p:pic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F8E89A80-D442-5AD1-63F4-2BDDB6F41C9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" b="15542"/>
          <a:stretch/>
        </p:blipFill>
        <p:spPr>
          <a:xfrm>
            <a:off x="20" y="3429000"/>
            <a:ext cx="4059916" cy="3429000"/>
          </a:xfrm>
          <a:prstGeom prst="rect">
            <a:avLst/>
          </a:prstGeom>
        </p:spPr>
      </p:pic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CE8C69A7-97E7-48B9-E6A0-6E32EB3D61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739" r="-4" b="5365"/>
          <a:stretch/>
        </p:blipFill>
        <p:spPr>
          <a:xfrm>
            <a:off x="4052316" y="3429000"/>
            <a:ext cx="4087368" cy="34290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948D5CD1-170E-788F-4E00-3417E16754C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9050" r="3" b="15496"/>
          <a:stretch/>
        </p:blipFill>
        <p:spPr>
          <a:xfrm>
            <a:off x="8132064" y="3429000"/>
            <a:ext cx="405993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922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31500"/>
            <a:ext cx="7534656" cy="511290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0904" y="-4078"/>
            <a:ext cx="4641096" cy="10565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69CD6A8-9DB1-F37A-6ED6-CE2CA4C7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2172270"/>
            <a:ext cx="6224713" cy="286336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5467" y="1095508"/>
            <a:ext cx="4606533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B7BC7-9A56-B95E-D36F-1B3800B25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3503" y="1709530"/>
            <a:ext cx="3754671" cy="2528515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5000"/>
              </a:lnSpc>
            </a:pPr>
            <a:r>
              <a:rPr lang="en-US" b="0" cap="all">
                <a:solidFill>
                  <a:schemeClr val="bg1"/>
                </a:solidFill>
              </a:rPr>
              <a:t>Как се свързва?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7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F5C68D-9892-43E0-88CC-A85948D12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12" y="1447800"/>
            <a:ext cx="102393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56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902E68-088B-408D-91A0-B4545F9E3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65" y="0"/>
            <a:ext cx="10978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0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ED69555-EE48-4B19-812B-4E1068DBF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72EEBA-3A5D-41CE-8465-A45A0F656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2F176A-9349-4CD7-8042-59C0200C8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95508"/>
            <a:ext cx="4603482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5B72CA-EE31-135D-CBB2-998976010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1709530"/>
            <a:ext cx="3754671" cy="252851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 algn="ctr">
              <a:lnSpc>
                <a:spcPct val="125000"/>
              </a:lnSpc>
            </a:pPr>
            <a:r>
              <a:rPr lang="en-US" sz="4400" b="0" cap="all" dirty="0" err="1">
                <a:solidFill>
                  <a:schemeClr val="tx2"/>
                </a:solidFill>
              </a:rPr>
              <a:t>Сроеж</a:t>
            </a:r>
            <a:r>
              <a:rPr lang="en-US" sz="4400" b="0" cap="all" dirty="0">
                <a:solidFill>
                  <a:schemeClr val="tx2"/>
                </a:solidFill>
              </a:rPr>
              <a:t> </a:t>
            </a:r>
            <a:r>
              <a:rPr lang="en-US" sz="4400" b="0" cap="all" dirty="0" err="1">
                <a:solidFill>
                  <a:schemeClr val="tx2"/>
                </a:solidFill>
              </a:rPr>
              <a:t>на</a:t>
            </a:r>
            <a:r>
              <a:rPr lang="en-US" sz="4400" b="0" cap="all" dirty="0">
                <a:solidFill>
                  <a:schemeClr val="tx2"/>
                </a:solidFill>
              </a:rPr>
              <a:t> </a:t>
            </a:r>
            <a:r>
              <a:rPr lang="en-US" sz="4400" b="0" cap="all" dirty="0" err="1">
                <a:solidFill>
                  <a:schemeClr val="tx2"/>
                </a:solidFill>
              </a:rPr>
              <a:t>робота</a:t>
            </a:r>
            <a:endParaRPr lang="en-US" sz="4400" dirty="0" err="1">
              <a:solidFill>
                <a:schemeClr val="tx2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AB7FA9A-4E6E-4BB6-8C2F-234B17C3E1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64"/>
          <a:stretch/>
        </p:blipFill>
        <p:spPr>
          <a:xfrm>
            <a:off x="4673592" y="1057275"/>
            <a:ext cx="3753016" cy="253063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A099175A-44C1-15F2-22E9-9C71A596B0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6959"/>
          <a:stretch/>
        </p:blipFill>
        <p:spPr>
          <a:xfrm>
            <a:off x="8464800" y="1074544"/>
            <a:ext cx="3727200" cy="25306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E9A171F-91A7-42F8-B25C-E38B244E7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A13A907-F1CC-8076-2D9B-3CDF7D1CC9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1" r="-3" b="4512"/>
          <a:stretch/>
        </p:blipFill>
        <p:spPr>
          <a:xfrm>
            <a:off x="4665714" y="3636844"/>
            <a:ext cx="3753016" cy="2490624"/>
          </a:xfrm>
          <a:prstGeom prst="rect">
            <a:avLst/>
          </a:prstGeom>
        </p:spPr>
      </p:pic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13AC11F-6F96-599E-4F32-6B27E9342D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791" r="-1" b="-1"/>
          <a:stretch/>
        </p:blipFill>
        <p:spPr>
          <a:xfrm>
            <a:off x="8459104" y="3605175"/>
            <a:ext cx="3747360" cy="251423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85AAE23-FCB6-4663-907C-0110B0FDC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67615"/>
            <a:ext cx="4603482" cy="690385"/>
          </a:xfrm>
          <a:prstGeom prst="rect">
            <a:avLst/>
          </a:prstGeom>
          <a:solidFill>
            <a:schemeClr val="bg2">
              <a:lumMod val="9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851D67-7085-40E2-B146-F91433A28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4" y="6123441"/>
            <a:ext cx="7534656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C969C2C-E7E3-4052-87D4-61E733EC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136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6A898E0-0F1C-4CD6-BBAB-3A481A2F02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00792" y="1057665"/>
            <a:ext cx="64008" cy="50657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9F71D3E-0832-4789-A561-3A3C31901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200" y="3572836"/>
            <a:ext cx="754380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32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6F01E9F-6B0E-4CF9-87AF-27ECD8D46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EC27FCB3-D3E9-6C27-F9F9-875DD21EFB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043"/>
          <a:stretch/>
        </p:blipFill>
        <p:spPr>
          <a:xfrm>
            <a:off x="20" y="10"/>
            <a:ext cx="4635480" cy="3428986"/>
          </a:xfrm>
          <a:prstGeom prst="rect">
            <a:avLst/>
          </a:prstGeom>
        </p:spPr>
      </p:pic>
      <p:pic>
        <p:nvPicPr>
          <p:cNvPr id="2" name="Picture 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7DBBF7B3-36A5-3291-4587-392DC4A77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34" r="3" b="3"/>
          <a:stretch/>
        </p:blipFill>
        <p:spPr>
          <a:xfrm>
            <a:off x="20" y="3548987"/>
            <a:ext cx="4635480" cy="3309011"/>
          </a:xfrm>
          <a:prstGeom prst="rect">
            <a:avLst/>
          </a:prstGeom>
        </p:spPr>
      </p:pic>
      <p:pic>
        <p:nvPicPr>
          <p:cNvPr id="5" name="Picture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0BE63189-E34D-6EE6-4274-3B89F1B4BE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19810"/>
          <a:stretch/>
        </p:blipFill>
        <p:spPr>
          <a:xfrm>
            <a:off x="4738959" y="10"/>
            <a:ext cx="7453039" cy="4422801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65A74CD-9ED5-69B2-AB2D-FBE9709924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70" r="-5" b="-5"/>
          <a:stretch/>
        </p:blipFill>
        <p:spPr>
          <a:xfrm>
            <a:off x="4735912" y="4526276"/>
            <a:ext cx="2430949" cy="2331725"/>
          </a:xfrm>
          <a:prstGeom prst="rect">
            <a:avLst/>
          </a:prstGeom>
        </p:spPr>
      </p:pic>
      <p:pic>
        <p:nvPicPr>
          <p:cNvPr id="3" name="Picture 3" descr="A picture containing floor&#10;&#10;Description automatically generated">
            <a:extLst>
              <a:ext uri="{FF2B5EF4-FFF2-40B4-BE49-F238E27FC236}">
                <a16:creationId xmlns:a16="http://schemas.microsoft.com/office/drawing/2014/main" id="{77747CE9-1E77-16CB-298C-579B3A68C5D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" b="22158"/>
          <a:stretch/>
        </p:blipFill>
        <p:spPr>
          <a:xfrm rot="-5400000">
            <a:off x="7307488" y="4486060"/>
            <a:ext cx="2331725" cy="2412157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4C7C2B1-E485-043F-0033-DE6CD16F4F2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437" r="5230" b="-5"/>
          <a:stretch/>
        </p:blipFill>
        <p:spPr>
          <a:xfrm>
            <a:off x="9779836" y="4526274"/>
            <a:ext cx="2412157" cy="233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607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7B63C-0E59-E03D-C648-BFCF7995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Meiryo"/>
              </a:rPr>
              <a:t>Какво прави роботът?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344D0-831B-7D2C-9A27-AEB53A024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439" y="2781030"/>
            <a:ext cx="9935571" cy="3426158"/>
          </a:xfrm>
        </p:spPr>
        <p:txBody>
          <a:bodyPr anchor="t">
            <a:normAutofit/>
          </a:bodyPr>
          <a:lstStyle/>
          <a:p>
            <a:r>
              <a:rPr lang="bg-BG" b="0" dirty="0">
                <a:ea typeface="+mn-lt"/>
                <a:cs typeface="+mn-lt"/>
              </a:rPr>
              <a:t>Роботът установява връзка с мобилно приложение чрез </a:t>
            </a:r>
            <a:r>
              <a:rPr lang="en-US" b="0" dirty="0" err="1">
                <a:ea typeface="+mn-lt"/>
                <a:cs typeface="+mn-lt"/>
              </a:rPr>
              <a:t>bluetooth</a:t>
            </a:r>
            <a:r>
              <a:rPr lang="en-US" b="0" dirty="0">
                <a:ea typeface="+mn-lt"/>
                <a:cs typeface="+mn-lt"/>
              </a:rPr>
              <a:t>. </a:t>
            </a:r>
            <a:r>
              <a:rPr lang="bg-BG" b="0" dirty="0">
                <a:ea typeface="+mn-lt"/>
                <a:cs typeface="+mn-lt"/>
              </a:rPr>
              <a:t>Задвижва се с мотори, които се захранват с 9 </a:t>
            </a:r>
            <a:r>
              <a:rPr lang="bg-BG" b="0" dirty="0" err="1">
                <a:ea typeface="+mn-lt"/>
                <a:cs typeface="+mn-lt"/>
              </a:rPr>
              <a:t>волтажна</a:t>
            </a:r>
            <a:r>
              <a:rPr lang="bg-BG" b="0" dirty="0">
                <a:ea typeface="+mn-lt"/>
                <a:cs typeface="+mn-lt"/>
              </a:rPr>
              <a:t> батерия. Може да се контролира на всички посоки, както и да спира при натискането на бутон.</a:t>
            </a:r>
            <a:endParaRPr lang="en-US" dirty="0"/>
          </a:p>
          <a:p>
            <a:endParaRPr lang="en-US" dirty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364511986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99</Words>
  <Application>Microsoft Office PowerPoint</Application>
  <PresentationFormat>Widescreen</PresentationFormat>
  <Paragraphs>23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Meiryo</vt:lpstr>
      <vt:lpstr>Corbel</vt:lpstr>
      <vt:lpstr>ShojiVTI</vt:lpstr>
      <vt:lpstr>Arduino Robot</vt:lpstr>
      <vt:lpstr>Необходими материали:</vt:lpstr>
      <vt:lpstr>PowerPoint Presentation</vt:lpstr>
      <vt:lpstr>Как се свързва?</vt:lpstr>
      <vt:lpstr>PowerPoint Presentation</vt:lpstr>
      <vt:lpstr>PowerPoint Presentation</vt:lpstr>
      <vt:lpstr>Сроеж на робота</vt:lpstr>
      <vt:lpstr>PowerPoint Presentation</vt:lpstr>
      <vt:lpstr>Какво прави роботът?</vt:lpstr>
      <vt:lpstr>PowerPoint Presentation</vt:lpstr>
      <vt:lpstr>Благодаря Ви 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Stoil Stoilov</dc:creator>
  <cp:lastModifiedBy>Stoil Stoilov</cp:lastModifiedBy>
  <cp:revision>174</cp:revision>
  <dcterms:created xsi:type="dcterms:W3CDTF">2022-04-16T18:56:16Z</dcterms:created>
  <dcterms:modified xsi:type="dcterms:W3CDTF">2022-04-17T06:52:35Z</dcterms:modified>
</cp:coreProperties>
</file>

<file path=docProps/thumbnail.jpeg>
</file>